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1"/>
  </p:notesMasterIdLst>
  <p:handoutMasterIdLst>
    <p:handoutMasterId r:id="rId12"/>
  </p:handoutMasterIdLst>
  <p:sldIdLst>
    <p:sldId id="265" r:id="rId5"/>
    <p:sldId id="310" r:id="rId6"/>
    <p:sldId id="311" r:id="rId7"/>
    <p:sldId id="313" r:id="rId8"/>
    <p:sldId id="312" r:id="rId9"/>
    <p:sldId id="314" r:id="rId10"/>
  </p:sldIdLst>
  <p:sldSz cx="12188825" cy="6858000"/>
  <p:notesSz cx="6858000" cy="9144000"/>
  <p:custDataLst>
    <p:tags r:id="rId13"/>
  </p:custDataLst>
  <p:defaultTextStyle>
    <a:defPPr rtl="0">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30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BBB277-D9BD-48D9-9E94-3AFC7A115524}" v="12" dt="2026-04-17T06:52:46.6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29" autoAdjust="0"/>
  </p:normalViewPr>
  <p:slideViewPr>
    <p:cSldViewPr showGuides="1">
      <p:cViewPr varScale="1">
        <p:scale>
          <a:sx n="70" d="100"/>
          <a:sy n="70" d="100"/>
        </p:scale>
        <p:origin x="442" y="278"/>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9DE493-19D7-4EC9-97C9-5F26233F1106}" type="doc">
      <dgm:prSet loTypeId="urn:microsoft.com/office/officeart/2005/8/layout/hProcess4" loCatId="process" qsTypeId="urn:microsoft.com/office/officeart/2005/8/quickstyle/simple5" qsCatId="simple" csTypeId="urn:microsoft.com/office/officeart/2005/8/colors/accent1_5" csCatId="accent1" phldr="1"/>
      <dgm:spPr/>
      <dgm:t>
        <a:bodyPr rtlCol="0"/>
        <a:lstStyle/>
        <a:p>
          <a:pPr rtl="0"/>
          <a:endParaRPr lang="en-US"/>
        </a:p>
      </dgm:t>
    </dgm:pt>
    <dgm:pt modelId="{3960CFF8-4383-4382-8D6D-F2A00F508E8D}" type="pres">
      <dgm:prSet presAssocID="{0E9DE493-19D7-4EC9-97C9-5F26233F1106}" presName="Name0" presStyleCnt="0">
        <dgm:presLayoutVars>
          <dgm:dir/>
          <dgm:animLvl val="lvl"/>
          <dgm:resizeHandles val="exact"/>
        </dgm:presLayoutVars>
      </dgm:prSet>
      <dgm:spPr/>
    </dgm:pt>
    <dgm:pt modelId="{366CFF54-5C8F-47F9-BFD8-D9AF3EADDA3E}" type="pres">
      <dgm:prSet presAssocID="{0E9DE493-19D7-4EC9-97C9-5F26233F1106}" presName="tSp" presStyleCnt="0"/>
      <dgm:spPr/>
    </dgm:pt>
    <dgm:pt modelId="{13688FBD-4079-41FE-A6A2-B5B0F293E6BF}" type="pres">
      <dgm:prSet presAssocID="{0E9DE493-19D7-4EC9-97C9-5F26233F1106}" presName="bSp" presStyleCnt="0"/>
      <dgm:spPr/>
    </dgm:pt>
    <dgm:pt modelId="{224851B6-C14D-49DE-883B-A13003DA4601}" type="pres">
      <dgm:prSet presAssocID="{0E9DE493-19D7-4EC9-97C9-5F26233F1106}" presName="process" presStyleCnt="0"/>
      <dgm:spPr/>
    </dgm:pt>
  </dgm:ptLst>
  <dgm:cxnLst>
    <dgm:cxn modelId="{0C99A0E7-7B5A-462A-BC31-41CB3B1D1005}" type="presOf" srcId="{0E9DE493-19D7-4EC9-97C9-5F26233F1106}" destId="{3960CFF8-4383-4382-8D6D-F2A00F508E8D}" srcOrd="0" destOrd="0" presId="urn:microsoft.com/office/officeart/2005/8/layout/hProcess4"/>
    <dgm:cxn modelId="{7BE7AED0-385C-460E-A868-06962FF7BF4D}" type="presParOf" srcId="{3960CFF8-4383-4382-8D6D-F2A00F508E8D}" destId="{366CFF54-5C8F-47F9-BFD8-D9AF3EADDA3E}" srcOrd="0" destOrd="0" presId="urn:microsoft.com/office/officeart/2005/8/layout/hProcess4"/>
    <dgm:cxn modelId="{7C708C67-6B57-4F62-BFC8-44484A4BB8C4}" type="presParOf" srcId="{3960CFF8-4383-4382-8D6D-F2A00F508E8D}" destId="{13688FBD-4079-41FE-A6A2-B5B0F293E6BF}" srcOrd="1" destOrd="0" presId="urn:microsoft.com/office/officeart/2005/8/layout/hProcess4"/>
    <dgm:cxn modelId="{697CCE2B-9683-4DC0-A208-89C15D73093F}" type="presParOf" srcId="{3960CFF8-4383-4382-8D6D-F2A00F508E8D}" destId="{224851B6-C14D-49DE-883B-A13003DA4601}" srcOrd="2"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nl-NL" dirty="0"/>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fld id="{A7E04FE1-D115-48E0-9987-FBEDDAC377FE}" type="datetime1">
              <a:rPr lang="nl-NL" smtClean="0"/>
              <a:t>17-4-2026</a:t>
            </a:fld>
            <a:endParaRPr lang="nl-NL" dirty="0"/>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nl-NL" dirty="0"/>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fld id="{D9F912AB-2776-42F2-A957-313FC7EFEDB9}" type="slidenum">
              <a:rPr lang="nl-NL" smtClean="0"/>
              <a:pPr algn="r" rtl="0"/>
              <a:t>‹nr.›</a:t>
            </a:fld>
            <a:endParaRPr lang="nl-NL" dirty="0"/>
          </a:p>
        </p:txBody>
      </p:sp>
    </p:spTree>
    <p:extLst>
      <p:ext uri="{BB962C8B-B14F-4D97-AF65-F5344CB8AC3E}">
        <p14:creationId xmlns:p14="http://schemas.microsoft.com/office/powerpoint/2010/main" val="3932065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nl-NL" noProof="0"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rtl="0">
              <a:defRPr sz="1200"/>
            </a:lvl1pPr>
          </a:lstStyle>
          <a:p>
            <a:fld id="{4036ED8C-C32A-42A9-8F2D-FCFA3F3FF542}" type="datetime1">
              <a:rPr lang="nl-NL" smtClean="0"/>
              <a:pPr/>
              <a:t>17-4-2026</a:t>
            </a:fld>
            <a:endParaRPr lang="nl-NL" dirty="0"/>
          </a:p>
        </p:txBody>
      </p:sp>
      <p:sp>
        <p:nvSpPr>
          <p:cNvPr id="4" name="Tijdelijke aanduiding voor dia-afbeelding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nl-NL" noProof="0"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nl-NL" noProof="0" dirty="0"/>
              <a:t>Klik om de tekststijlen van het model te bewerken</a:t>
            </a:r>
          </a:p>
          <a:p>
            <a:pPr lvl="1" rtl="0"/>
            <a:r>
              <a:rPr lang="nl-NL" noProof="0" dirty="0"/>
              <a:t>Tweede niveau</a:t>
            </a:r>
          </a:p>
          <a:p>
            <a:pPr lvl="2" rtl="0"/>
            <a:r>
              <a:rPr lang="nl-NL" noProof="0" dirty="0"/>
              <a:t>Derde niveau</a:t>
            </a:r>
          </a:p>
          <a:p>
            <a:pPr lvl="3" rtl="0"/>
            <a:r>
              <a:rPr lang="nl-NL" noProof="0" dirty="0"/>
              <a:t>Vierde niveau</a:t>
            </a:r>
          </a:p>
          <a:p>
            <a:pPr lvl="4" rtl="0"/>
            <a:r>
              <a:rPr lang="nl-NL" noProof="0" dirty="0"/>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nl-NL" noProof="0"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a:defRPr sz="1200"/>
            </a:lvl1pPr>
          </a:lstStyle>
          <a:p>
            <a:fld id="{F93199CD-3E1B-4AE6-990F-76F925F5EA9F}" type="slidenum">
              <a:rPr lang="nl-NL" smtClean="0"/>
              <a:pPr/>
              <a:t>‹nr.›</a:t>
            </a:fld>
            <a:endParaRPr lang="nl-NL" dirty="0"/>
          </a:p>
        </p:txBody>
      </p:sp>
    </p:spTree>
    <p:extLst>
      <p:ext uri="{BB962C8B-B14F-4D97-AF65-F5344CB8AC3E}">
        <p14:creationId xmlns:p14="http://schemas.microsoft.com/office/powerpoint/2010/main" val="4276579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93199CD-3E1B-4AE6-990F-76F925F5EA9F}" type="slidenum">
              <a:rPr lang="nl-NL" smtClean="0"/>
              <a:pPr/>
              <a:t>1</a:t>
            </a:fld>
            <a:endParaRPr lang="nl-NL" dirty="0"/>
          </a:p>
        </p:txBody>
      </p:sp>
    </p:spTree>
    <p:extLst>
      <p:ext uri="{BB962C8B-B14F-4D97-AF65-F5344CB8AC3E}">
        <p14:creationId xmlns:p14="http://schemas.microsoft.com/office/powerpoint/2010/main" val="3589250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065214" y="1828800"/>
            <a:ext cx="8229600" cy="2895600"/>
          </a:xfrm>
        </p:spPr>
        <p:txBody>
          <a:bodyPr rtlCol="0" anchor="b">
            <a:normAutofit/>
          </a:bodyPr>
          <a:lstStyle>
            <a:lvl1pPr algn="l" rtl="0">
              <a:lnSpc>
                <a:spcPct val="80000"/>
              </a:lnSpc>
              <a:defRPr sz="6600">
                <a:solidFill>
                  <a:schemeClr val="tx1"/>
                </a:solidFill>
              </a:defRPr>
            </a:lvl1pPr>
          </a:lstStyle>
          <a:p>
            <a:pPr rtl="0"/>
            <a:r>
              <a:rPr lang="nl-NL" noProof="0"/>
              <a:t>Klik om de stijl te bewerken</a:t>
            </a:r>
            <a:endParaRPr lang="nl-NL" noProof="0" dirty="0"/>
          </a:p>
        </p:txBody>
      </p:sp>
      <p:sp>
        <p:nvSpPr>
          <p:cNvPr id="3" name="Subtitel 2"/>
          <p:cNvSpPr>
            <a:spLocks noGrp="1"/>
          </p:cNvSpPr>
          <p:nvPr>
            <p:ph type="subTitle" idx="1"/>
          </p:nvPr>
        </p:nvSpPr>
        <p:spPr>
          <a:xfrm>
            <a:off x="1065213" y="4800600"/>
            <a:ext cx="8229600" cy="1219200"/>
          </a:xfrm>
        </p:spPr>
        <p:txBody>
          <a:bodyPr rtlCol="0">
            <a:normAutofit/>
          </a:bodyPr>
          <a:lstStyle>
            <a:lvl1pPr marL="0" indent="0" algn="l" rtl="0">
              <a:spcBef>
                <a:spcPts val="0"/>
              </a:spcBef>
              <a:buNone/>
              <a:defRPr sz="2000" cap="all" spc="200" baseline="0">
                <a:solidFill>
                  <a:schemeClr val="accent1"/>
                </a:solidFill>
              </a:defRPr>
            </a:lvl1pPr>
            <a:lvl2pPr marL="457200" indent="0" algn="ctr" rtl="0">
              <a:buNone/>
              <a:defRPr>
                <a:solidFill>
                  <a:schemeClr val="tx1">
                    <a:tint val="75000"/>
                  </a:schemeClr>
                </a:solidFill>
              </a:defRPr>
            </a:lvl2pPr>
            <a:lvl3pPr marL="914400" indent="0" algn="ctr" rtl="0">
              <a:buNone/>
              <a:defRPr>
                <a:solidFill>
                  <a:schemeClr val="tx1">
                    <a:tint val="75000"/>
                  </a:schemeClr>
                </a:solidFill>
              </a:defRPr>
            </a:lvl3pPr>
            <a:lvl4pPr marL="1371600" indent="0" algn="ctr" rtl="0">
              <a:buNone/>
              <a:defRPr>
                <a:solidFill>
                  <a:schemeClr val="tx1">
                    <a:tint val="75000"/>
                  </a:schemeClr>
                </a:solidFill>
              </a:defRPr>
            </a:lvl4pPr>
            <a:lvl5pPr marL="1828800" indent="0" algn="ctr" rtl="0">
              <a:buNone/>
              <a:defRPr>
                <a:solidFill>
                  <a:schemeClr val="tx1">
                    <a:tint val="75000"/>
                  </a:schemeClr>
                </a:solidFill>
              </a:defRPr>
            </a:lvl5pPr>
            <a:lvl6pPr marL="2286000" indent="0" algn="ctr" rtl="0">
              <a:buNone/>
              <a:defRPr>
                <a:solidFill>
                  <a:schemeClr val="tx1">
                    <a:tint val="75000"/>
                  </a:schemeClr>
                </a:solidFill>
              </a:defRPr>
            </a:lvl6pPr>
            <a:lvl7pPr marL="2743200" indent="0" algn="ctr" rtl="0">
              <a:buNone/>
              <a:defRPr>
                <a:solidFill>
                  <a:schemeClr val="tx1">
                    <a:tint val="75000"/>
                  </a:schemeClr>
                </a:solidFill>
              </a:defRPr>
            </a:lvl7pPr>
            <a:lvl8pPr marL="3200400" indent="0" algn="ctr" rtl="0">
              <a:buNone/>
              <a:defRPr>
                <a:solidFill>
                  <a:schemeClr val="tx1">
                    <a:tint val="75000"/>
                  </a:schemeClr>
                </a:solidFill>
              </a:defRPr>
            </a:lvl8pPr>
            <a:lvl9pPr marL="3657600" indent="0" algn="ctr" rtl="0">
              <a:buNone/>
              <a:defRPr>
                <a:solidFill>
                  <a:schemeClr val="tx1">
                    <a:tint val="75000"/>
                  </a:schemeClr>
                </a:solidFill>
              </a:defRPr>
            </a:lvl9pPr>
          </a:lstStyle>
          <a:p>
            <a:pPr rtl="0"/>
            <a:r>
              <a:rPr lang="nl-NL" noProof="0"/>
              <a:t>Klik om de ondertitelstijl van het model te bewerken</a:t>
            </a:r>
            <a:endParaRPr lang="nl-NL" noProof="0" dirty="0"/>
          </a:p>
        </p:txBody>
      </p:sp>
    </p:spTree>
    <p:extLst>
      <p:ext uri="{BB962C8B-B14F-4D97-AF65-F5344CB8AC3E}">
        <p14:creationId xmlns:p14="http://schemas.microsoft.com/office/powerpoint/2010/main" val="94999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nl-NL" noProof="0"/>
              <a:t>Klik om de stijl te bewerken</a:t>
            </a:r>
            <a:endParaRPr lang="nl-NL" noProof="0" dirty="0"/>
          </a:p>
        </p:txBody>
      </p:sp>
      <p:sp>
        <p:nvSpPr>
          <p:cNvPr id="3" name="Tijdelijke aanduiding voor verticale tekst 2"/>
          <p:cNvSpPr>
            <a:spLocks noGrp="1"/>
          </p:cNvSpPr>
          <p:nvPr>
            <p:ph type="body" orient="vert" idx="1"/>
          </p:nvPr>
        </p:nvSpPr>
        <p:spPr/>
        <p:txBody>
          <a:bodyPr vert="eaVert" rtlCol="0"/>
          <a:lstStyle/>
          <a:p>
            <a:pPr lvl="0" rtl="0"/>
            <a:r>
              <a:rPr lang="nl-NL" noProof="0"/>
              <a:t>Tekststijl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endParaRPr lang="nl-NL" noProof="0" dirty="0"/>
          </a:p>
        </p:txBody>
      </p:sp>
      <p:sp>
        <p:nvSpPr>
          <p:cNvPr id="4" name="Tijdelijke aanduiding voor datum 3"/>
          <p:cNvSpPr>
            <a:spLocks noGrp="1"/>
          </p:cNvSpPr>
          <p:nvPr>
            <p:ph type="dt" sz="half" idx="10"/>
          </p:nvPr>
        </p:nvSpPr>
        <p:spPr/>
        <p:txBody>
          <a:bodyPr rtlCol="0"/>
          <a:lstStyle>
            <a:lvl1pPr>
              <a:defRPr/>
            </a:lvl1pPr>
          </a:lstStyle>
          <a:p>
            <a:fld id="{D0397FCB-EAD7-4E01-A24C-81980316FDE6}" type="datetime1">
              <a:rPr lang="nl-NL" noProof="0" smtClean="0"/>
              <a:pPr/>
              <a:t>17-4-2026</a:t>
            </a:fld>
            <a:endParaRPr lang="nl-NL" noProof="0" dirty="0"/>
          </a:p>
        </p:txBody>
      </p:sp>
      <p:sp>
        <p:nvSpPr>
          <p:cNvPr id="5" name="Tijdelijke aanduiding voor voettekst 4"/>
          <p:cNvSpPr>
            <a:spLocks noGrp="1"/>
          </p:cNvSpPr>
          <p:nvPr>
            <p:ph type="ftr" sz="quarter" idx="11"/>
          </p:nvPr>
        </p:nvSpPr>
        <p:spPr/>
        <p:txBody>
          <a:bodyPr rtlCol="0"/>
          <a:lstStyle/>
          <a:p>
            <a:pPr rtl="0"/>
            <a:endParaRPr lang="nl-NL" noProof="0" dirty="0"/>
          </a:p>
        </p:txBody>
      </p:sp>
      <p:sp>
        <p:nvSpPr>
          <p:cNvPr id="6" name="Tijdelijke aanduiding voor dianummer 5"/>
          <p:cNvSpPr>
            <a:spLocks noGrp="1"/>
          </p:cNvSpPr>
          <p:nvPr>
            <p:ph type="sldNum" sz="quarter" idx="12"/>
          </p:nvPr>
        </p:nvSpPr>
        <p:spPr/>
        <p:txBody>
          <a:bodyPr rtlCol="0"/>
          <a:lstStyle/>
          <a:p>
            <a:pPr rtl="0"/>
            <a:fld id="{2A013F82-EE5E-44EE-A61D-E31C6657F26F}" type="slidenum">
              <a:rPr lang="nl-NL" noProof="0" smtClean="0"/>
              <a:t>‹nr.›</a:t>
            </a:fld>
            <a:endParaRPr lang="nl-NL" noProof="0" dirty="0"/>
          </a:p>
        </p:txBody>
      </p:sp>
    </p:spTree>
    <p:extLst>
      <p:ext uri="{BB962C8B-B14F-4D97-AF65-F5344CB8AC3E}">
        <p14:creationId xmlns:p14="http://schemas.microsoft.com/office/powerpoint/2010/main" val="460095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9142412" y="381001"/>
            <a:ext cx="1524001" cy="5638800"/>
          </a:xfrm>
        </p:spPr>
        <p:txBody>
          <a:bodyPr vert="eaVert" rtlCol="0"/>
          <a:lstStyle/>
          <a:p>
            <a:pPr rtl="0"/>
            <a:r>
              <a:rPr lang="nl-NL" noProof="0"/>
              <a:t>Klik om de stijl te bewerken</a:t>
            </a:r>
            <a:endParaRPr lang="nl-NL" noProof="0" dirty="0"/>
          </a:p>
        </p:txBody>
      </p:sp>
      <p:sp>
        <p:nvSpPr>
          <p:cNvPr id="3" name="Tijdelijke aanduiding voor verticale tekst 2"/>
          <p:cNvSpPr>
            <a:spLocks noGrp="1"/>
          </p:cNvSpPr>
          <p:nvPr>
            <p:ph type="body" orient="vert" idx="1"/>
          </p:nvPr>
        </p:nvSpPr>
        <p:spPr>
          <a:xfrm>
            <a:off x="1522412" y="381001"/>
            <a:ext cx="7391399" cy="5638800"/>
          </a:xfrm>
        </p:spPr>
        <p:txBody>
          <a:bodyPr vert="eaVert" rtlCol="0"/>
          <a:lstStyle/>
          <a:p>
            <a:pPr lvl="0" rtl="0"/>
            <a:r>
              <a:rPr lang="nl-NL" noProof="0"/>
              <a:t>Tekststijl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endParaRPr lang="nl-NL" noProof="0" dirty="0"/>
          </a:p>
        </p:txBody>
      </p:sp>
      <p:sp>
        <p:nvSpPr>
          <p:cNvPr id="4" name="Tijdelijke aanduiding voor datum 3"/>
          <p:cNvSpPr>
            <a:spLocks noGrp="1"/>
          </p:cNvSpPr>
          <p:nvPr>
            <p:ph type="dt" sz="half" idx="10"/>
          </p:nvPr>
        </p:nvSpPr>
        <p:spPr/>
        <p:txBody>
          <a:bodyPr rtlCol="0"/>
          <a:lstStyle>
            <a:lvl1pPr>
              <a:defRPr/>
            </a:lvl1pPr>
          </a:lstStyle>
          <a:p>
            <a:fld id="{0A1DFC32-EAF3-4FEE-B58A-C5CE79901296}" type="datetime1">
              <a:rPr lang="nl-NL" smtClean="0"/>
              <a:pPr/>
              <a:t>17-4-2026</a:t>
            </a:fld>
            <a:endParaRPr lang="nl-NL" dirty="0"/>
          </a:p>
        </p:txBody>
      </p:sp>
      <p:sp>
        <p:nvSpPr>
          <p:cNvPr id="5" name="Tijdelijke aanduiding voor voettekst 4"/>
          <p:cNvSpPr>
            <a:spLocks noGrp="1"/>
          </p:cNvSpPr>
          <p:nvPr>
            <p:ph type="ftr" sz="quarter" idx="11"/>
          </p:nvPr>
        </p:nvSpPr>
        <p:spPr/>
        <p:txBody>
          <a:bodyPr rtlCol="0"/>
          <a:lstStyle/>
          <a:p>
            <a:pPr rtl="0"/>
            <a:endParaRPr lang="nl-NL" noProof="0" dirty="0"/>
          </a:p>
        </p:txBody>
      </p:sp>
      <p:sp>
        <p:nvSpPr>
          <p:cNvPr id="6" name="Tijdelijke aanduiding voor dianummer 5"/>
          <p:cNvSpPr>
            <a:spLocks noGrp="1"/>
          </p:cNvSpPr>
          <p:nvPr>
            <p:ph type="sldNum" sz="quarter" idx="12"/>
          </p:nvPr>
        </p:nvSpPr>
        <p:spPr/>
        <p:txBody>
          <a:bodyPr rtlCol="0"/>
          <a:lstStyle/>
          <a:p>
            <a:pPr rtl="0"/>
            <a:fld id="{2A013F82-EE5E-44EE-A61D-E31C6657F26F}" type="slidenum">
              <a:rPr lang="nl-NL" noProof="0" smtClean="0"/>
              <a:t>‹nr.›</a:t>
            </a:fld>
            <a:endParaRPr lang="nl-NL" noProof="0" dirty="0"/>
          </a:p>
        </p:txBody>
      </p:sp>
    </p:spTree>
    <p:extLst>
      <p:ext uri="{BB962C8B-B14F-4D97-AF65-F5344CB8AC3E}">
        <p14:creationId xmlns:p14="http://schemas.microsoft.com/office/powerpoint/2010/main" val="4079035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inhou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nl-NL" noProof="0"/>
              <a:t>Klik om de stijl te bewerken</a:t>
            </a:r>
            <a:endParaRPr lang="nl-NL" noProof="0" dirty="0"/>
          </a:p>
        </p:txBody>
      </p:sp>
      <p:sp>
        <p:nvSpPr>
          <p:cNvPr id="3" name="Tijdelijke aanduiding voor inhoud 2"/>
          <p:cNvSpPr>
            <a:spLocks noGrp="1"/>
          </p:cNvSpPr>
          <p:nvPr>
            <p:ph idx="1"/>
          </p:nvPr>
        </p:nvSpPr>
        <p:spPr/>
        <p:txBody>
          <a:bodyPr rtlCol="0"/>
          <a:lstStyle>
            <a:lvl5pPr algn="l" rtl="0">
              <a:defRPr/>
            </a:lvl5pPr>
            <a:lvl6pPr algn="l" rtl="0">
              <a:defRPr/>
            </a:lvl6pPr>
          </a:lstStyle>
          <a:p>
            <a:pPr lvl="0" rtl="0"/>
            <a:r>
              <a:rPr lang="nl-NL" noProof="0"/>
              <a:t>Tekststijl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endParaRPr lang="nl-NL" noProof="0" dirty="0"/>
          </a:p>
        </p:txBody>
      </p:sp>
      <p:sp>
        <p:nvSpPr>
          <p:cNvPr id="4" name="Tijdelijke aanduiding voor datum 3"/>
          <p:cNvSpPr>
            <a:spLocks noGrp="1"/>
          </p:cNvSpPr>
          <p:nvPr>
            <p:ph type="dt" sz="half" idx="10"/>
          </p:nvPr>
        </p:nvSpPr>
        <p:spPr/>
        <p:txBody>
          <a:bodyPr rtlCol="0"/>
          <a:lstStyle>
            <a:lvl1pPr>
              <a:defRPr/>
            </a:lvl1pPr>
          </a:lstStyle>
          <a:p>
            <a:fld id="{AE94198B-7604-4823-A2B2-E00C4DAAF232}" type="datetime1">
              <a:rPr lang="nl-NL" smtClean="0"/>
              <a:pPr/>
              <a:t>17-4-2026</a:t>
            </a:fld>
            <a:endParaRPr lang="nl-NL" dirty="0"/>
          </a:p>
        </p:txBody>
      </p:sp>
      <p:sp>
        <p:nvSpPr>
          <p:cNvPr id="5" name="Tijdelijke aanduiding voor voettekst 4"/>
          <p:cNvSpPr>
            <a:spLocks noGrp="1"/>
          </p:cNvSpPr>
          <p:nvPr>
            <p:ph type="ftr" sz="quarter" idx="11"/>
          </p:nvPr>
        </p:nvSpPr>
        <p:spPr/>
        <p:txBody>
          <a:bodyPr rtlCol="0"/>
          <a:lstStyle/>
          <a:p>
            <a:pPr rtl="0"/>
            <a:endParaRPr lang="nl-NL" noProof="0" dirty="0"/>
          </a:p>
        </p:txBody>
      </p:sp>
      <p:sp>
        <p:nvSpPr>
          <p:cNvPr id="6" name="Tijdelijke aanduiding voor dianummer 5"/>
          <p:cNvSpPr>
            <a:spLocks noGrp="1"/>
          </p:cNvSpPr>
          <p:nvPr>
            <p:ph type="sldNum" sz="quarter" idx="12"/>
          </p:nvPr>
        </p:nvSpPr>
        <p:spPr/>
        <p:txBody>
          <a:bodyPr rtlCol="0"/>
          <a:lstStyle/>
          <a:p>
            <a:pPr rtl="0"/>
            <a:fld id="{2A013F82-EE5E-44EE-A61D-E31C6657F26F}" type="slidenum">
              <a:rPr lang="nl-NL" noProof="0" smtClean="0"/>
              <a:t>‹nr.›</a:t>
            </a:fld>
            <a:endParaRPr lang="nl-NL" noProof="0" dirty="0"/>
          </a:p>
        </p:txBody>
      </p:sp>
    </p:spTree>
    <p:extLst>
      <p:ext uri="{BB962C8B-B14F-4D97-AF65-F5344CB8AC3E}">
        <p14:creationId xmlns:p14="http://schemas.microsoft.com/office/powerpoint/2010/main" val="2738254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1059614" y="2514600"/>
            <a:ext cx="8692399" cy="2819400"/>
          </a:xfrm>
        </p:spPr>
        <p:txBody>
          <a:bodyPr rtlCol="0" anchor="b">
            <a:normAutofit/>
          </a:bodyPr>
          <a:lstStyle>
            <a:lvl1pPr algn="l" rtl="0">
              <a:lnSpc>
                <a:spcPct val="80000"/>
              </a:lnSpc>
              <a:defRPr sz="4800" b="0" cap="none" baseline="0"/>
            </a:lvl1pPr>
          </a:lstStyle>
          <a:p>
            <a:pPr rtl="0"/>
            <a:r>
              <a:rPr lang="nl-NL" noProof="0"/>
              <a:t>Klik om de stijl te bewerken</a:t>
            </a:r>
            <a:endParaRPr lang="nl-NL" noProof="0" dirty="0"/>
          </a:p>
        </p:txBody>
      </p:sp>
      <p:sp>
        <p:nvSpPr>
          <p:cNvPr id="3" name="Tijdelijke aanduiding voor tekst 2"/>
          <p:cNvSpPr>
            <a:spLocks noGrp="1"/>
          </p:cNvSpPr>
          <p:nvPr>
            <p:ph type="body" idx="1"/>
          </p:nvPr>
        </p:nvSpPr>
        <p:spPr>
          <a:xfrm>
            <a:off x="1065213" y="5410200"/>
            <a:ext cx="8687333" cy="609601"/>
          </a:xfrm>
        </p:spPr>
        <p:txBody>
          <a:bodyPr rtlCol="0" anchor="t">
            <a:normAutofit/>
          </a:bodyPr>
          <a:lstStyle>
            <a:lvl1pPr marL="0" indent="0" algn="l" rtl="0">
              <a:spcBef>
                <a:spcPts val="0"/>
              </a:spcBef>
              <a:buNone/>
              <a:defRPr sz="2000" cap="all" spc="200" baseline="0">
                <a:solidFill>
                  <a:schemeClr val="accent1"/>
                </a:solidFill>
              </a:defRPr>
            </a:lvl1pPr>
            <a:lvl2pPr marL="457200" indent="0" algn="l" rtl="0">
              <a:buNone/>
              <a:defRPr sz="1800">
                <a:solidFill>
                  <a:schemeClr val="tx1">
                    <a:tint val="75000"/>
                  </a:schemeClr>
                </a:solidFill>
              </a:defRPr>
            </a:lvl2pPr>
            <a:lvl3pPr marL="914400" indent="0" algn="l" rtl="0">
              <a:buNone/>
              <a:defRPr sz="1600">
                <a:solidFill>
                  <a:schemeClr val="tx1">
                    <a:tint val="75000"/>
                  </a:schemeClr>
                </a:solidFill>
              </a:defRPr>
            </a:lvl3pPr>
            <a:lvl4pPr marL="1371600" indent="0" algn="l" rtl="0">
              <a:buNone/>
              <a:defRPr sz="1400">
                <a:solidFill>
                  <a:schemeClr val="tx1">
                    <a:tint val="75000"/>
                  </a:schemeClr>
                </a:solidFill>
              </a:defRPr>
            </a:lvl4pPr>
            <a:lvl5pPr marL="1828800" indent="0" algn="l" rtl="0">
              <a:buNone/>
              <a:defRPr sz="1400">
                <a:solidFill>
                  <a:schemeClr val="tx1">
                    <a:tint val="75000"/>
                  </a:schemeClr>
                </a:solidFill>
              </a:defRPr>
            </a:lvl5pPr>
            <a:lvl6pPr marL="2286000" indent="0" algn="l" rtl="0">
              <a:buNone/>
              <a:defRPr sz="1400">
                <a:solidFill>
                  <a:schemeClr val="tx1">
                    <a:tint val="75000"/>
                  </a:schemeClr>
                </a:solidFill>
              </a:defRPr>
            </a:lvl6pPr>
            <a:lvl7pPr marL="2743200" indent="0" algn="l" rtl="0">
              <a:buNone/>
              <a:defRPr sz="1400">
                <a:solidFill>
                  <a:schemeClr val="tx1">
                    <a:tint val="75000"/>
                  </a:schemeClr>
                </a:solidFill>
              </a:defRPr>
            </a:lvl7pPr>
            <a:lvl8pPr marL="3200400" indent="0" algn="l" rtl="0">
              <a:buNone/>
              <a:defRPr sz="1400">
                <a:solidFill>
                  <a:schemeClr val="tx1">
                    <a:tint val="75000"/>
                  </a:schemeClr>
                </a:solidFill>
              </a:defRPr>
            </a:lvl8pPr>
            <a:lvl9pPr marL="3657600" indent="0" algn="l" rtl="0">
              <a:buNone/>
              <a:defRPr sz="1400">
                <a:solidFill>
                  <a:schemeClr val="tx1">
                    <a:tint val="75000"/>
                  </a:schemeClr>
                </a:solidFill>
              </a:defRPr>
            </a:lvl9pPr>
          </a:lstStyle>
          <a:p>
            <a:pPr lvl="0" rtl="0"/>
            <a:r>
              <a:rPr lang="nl-NL" noProof="0"/>
              <a:t>Tekststijl van het model bewerken</a:t>
            </a:r>
          </a:p>
        </p:txBody>
      </p:sp>
      <p:sp>
        <p:nvSpPr>
          <p:cNvPr id="4" name="Tijdelijke aanduiding voor datum 3"/>
          <p:cNvSpPr>
            <a:spLocks noGrp="1"/>
          </p:cNvSpPr>
          <p:nvPr>
            <p:ph type="dt" sz="half" idx="10"/>
          </p:nvPr>
        </p:nvSpPr>
        <p:spPr/>
        <p:txBody>
          <a:bodyPr rtlCol="0"/>
          <a:lstStyle>
            <a:lvl1pPr>
              <a:defRPr/>
            </a:lvl1pPr>
          </a:lstStyle>
          <a:p>
            <a:fld id="{696EF1C8-B324-4DE1-9001-A012F185C502}" type="datetime1">
              <a:rPr lang="nl-NL" smtClean="0"/>
              <a:pPr/>
              <a:t>17-4-2026</a:t>
            </a:fld>
            <a:endParaRPr lang="nl-NL" dirty="0"/>
          </a:p>
        </p:txBody>
      </p:sp>
      <p:sp>
        <p:nvSpPr>
          <p:cNvPr id="5" name="Tijdelijke aanduiding voor voettekst 4"/>
          <p:cNvSpPr>
            <a:spLocks noGrp="1"/>
          </p:cNvSpPr>
          <p:nvPr>
            <p:ph type="ftr" sz="quarter" idx="11"/>
          </p:nvPr>
        </p:nvSpPr>
        <p:spPr/>
        <p:txBody>
          <a:bodyPr rtlCol="0"/>
          <a:lstStyle/>
          <a:p>
            <a:pPr rtl="0"/>
            <a:endParaRPr lang="nl-NL" noProof="0" dirty="0"/>
          </a:p>
        </p:txBody>
      </p:sp>
      <p:sp>
        <p:nvSpPr>
          <p:cNvPr id="6" name="Tijdelijke aanduiding voor dianummer 5"/>
          <p:cNvSpPr>
            <a:spLocks noGrp="1"/>
          </p:cNvSpPr>
          <p:nvPr>
            <p:ph type="sldNum" sz="quarter" idx="12"/>
          </p:nvPr>
        </p:nvSpPr>
        <p:spPr/>
        <p:txBody>
          <a:bodyPr rtlCol="0"/>
          <a:lstStyle/>
          <a:p>
            <a:pPr rtl="0"/>
            <a:fld id="{2A013F82-EE5E-44EE-A61D-E31C6657F26F}" type="slidenum">
              <a:rPr lang="nl-NL" noProof="0" smtClean="0"/>
              <a:t>‹nr.›</a:t>
            </a:fld>
            <a:endParaRPr lang="nl-NL" noProof="0" dirty="0"/>
          </a:p>
        </p:txBody>
      </p:sp>
    </p:spTree>
    <p:extLst>
      <p:ext uri="{BB962C8B-B14F-4D97-AF65-F5344CB8AC3E}">
        <p14:creationId xmlns:p14="http://schemas.microsoft.com/office/powerpoint/2010/main" val="1761813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nl-NL" noProof="0"/>
              <a:t>Klik om de stijl te bewerken</a:t>
            </a:r>
            <a:endParaRPr lang="nl-NL" noProof="0" dirty="0"/>
          </a:p>
        </p:txBody>
      </p:sp>
      <p:sp>
        <p:nvSpPr>
          <p:cNvPr id="3" name="Tijdelijke aanduiding voor inhoud 2"/>
          <p:cNvSpPr>
            <a:spLocks noGrp="1"/>
          </p:cNvSpPr>
          <p:nvPr>
            <p:ph sz="half" idx="1"/>
          </p:nvPr>
        </p:nvSpPr>
        <p:spPr>
          <a:xfrm>
            <a:off x="1504781" y="1905001"/>
            <a:ext cx="4419599" cy="41148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nl-NL" noProof="0"/>
              <a:t>Tekststijl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endParaRPr lang="nl-NL" noProof="0" dirty="0"/>
          </a:p>
        </p:txBody>
      </p:sp>
      <p:sp>
        <p:nvSpPr>
          <p:cNvPr id="4" name="Tijdelijke aanduiding voor inhoud 3"/>
          <p:cNvSpPr>
            <a:spLocks noGrp="1"/>
          </p:cNvSpPr>
          <p:nvPr>
            <p:ph sz="half" idx="2"/>
          </p:nvPr>
        </p:nvSpPr>
        <p:spPr>
          <a:xfrm>
            <a:off x="6229183" y="1905001"/>
            <a:ext cx="4419600" cy="41148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nl-NL" noProof="0"/>
              <a:t>Tekststijl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endParaRPr lang="nl-NL" noProof="0" dirty="0"/>
          </a:p>
        </p:txBody>
      </p:sp>
      <p:sp>
        <p:nvSpPr>
          <p:cNvPr id="5" name="Tijdelijke aanduiding voor datum 4"/>
          <p:cNvSpPr>
            <a:spLocks noGrp="1"/>
          </p:cNvSpPr>
          <p:nvPr>
            <p:ph type="dt" sz="half" idx="10"/>
          </p:nvPr>
        </p:nvSpPr>
        <p:spPr/>
        <p:txBody>
          <a:bodyPr rtlCol="0"/>
          <a:lstStyle>
            <a:lvl1pPr>
              <a:defRPr/>
            </a:lvl1pPr>
          </a:lstStyle>
          <a:p>
            <a:fld id="{D446F9E0-3E6B-4ABE-B91D-461D88959A2B}" type="datetime1">
              <a:rPr lang="nl-NL" smtClean="0"/>
              <a:pPr/>
              <a:t>17-4-2026</a:t>
            </a:fld>
            <a:endParaRPr lang="nl-NL" dirty="0"/>
          </a:p>
        </p:txBody>
      </p:sp>
      <p:sp>
        <p:nvSpPr>
          <p:cNvPr id="6" name="Tijdelijke aanduiding voor voettekst 5"/>
          <p:cNvSpPr>
            <a:spLocks noGrp="1"/>
          </p:cNvSpPr>
          <p:nvPr>
            <p:ph type="ftr" sz="quarter" idx="11"/>
          </p:nvPr>
        </p:nvSpPr>
        <p:spPr/>
        <p:txBody>
          <a:bodyPr rtlCol="0"/>
          <a:lstStyle/>
          <a:p>
            <a:pPr rtl="0"/>
            <a:endParaRPr lang="nl-NL" noProof="0" dirty="0"/>
          </a:p>
        </p:txBody>
      </p:sp>
      <p:sp>
        <p:nvSpPr>
          <p:cNvPr id="7" name="Tijdelijke aanduiding voor dianummer 6"/>
          <p:cNvSpPr>
            <a:spLocks noGrp="1"/>
          </p:cNvSpPr>
          <p:nvPr>
            <p:ph type="sldNum" sz="quarter" idx="12"/>
          </p:nvPr>
        </p:nvSpPr>
        <p:spPr/>
        <p:txBody>
          <a:bodyPr rtlCol="0"/>
          <a:lstStyle/>
          <a:p>
            <a:pPr rtl="0"/>
            <a:fld id="{2A013F82-EE5E-44EE-A61D-E31C6657F26F}" type="slidenum">
              <a:rPr lang="nl-NL" noProof="0" smtClean="0"/>
              <a:t>‹nr.›</a:t>
            </a:fld>
            <a:endParaRPr lang="nl-NL" noProof="0" dirty="0"/>
          </a:p>
        </p:txBody>
      </p:sp>
    </p:spTree>
    <p:extLst>
      <p:ext uri="{BB962C8B-B14F-4D97-AF65-F5344CB8AC3E}">
        <p14:creationId xmlns:p14="http://schemas.microsoft.com/office/powerpoint/2010/main" val="2825340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lvl1pPr algn="l" rtl="0">
              <a:defRPr/>
            </a:lvl1pPr>
          </a:lstStyle>
          <a:p>
            <a:pPr rtl="0"/>
            <a:r>
              <a:rPr lang="nl-NL" noProof="0"/>
              <a:t>Klik om de stijl te bewerken</a:t>
            </a:r>
            <a:endParaRPr lang="nl-NL" noProof="0" dirty="0"/>
          </a:p>
        </p:txBody>
      </p:sp>
      <p:sp>
        <p:nvSpPr>
          <p:cNvPr id="3" name="Tijdelijke aanduiding voor tekst 2"/>
          <p:cNvSpPr>
            <a:spLocks noGrp="1"/>
          </p:cNvSpPr>
          <p:nvPr>
            <p:ph type="body" idx="1"/>
          </p:nvPr>
        </p:nvSpPr>
        <p:spPr>
          <a:xfrm>
            <a:off x="1522411" y="1905000"/>
            <a:ext cx="4416552" cy="762000"/>
          </a:xfrm>
        </p:spPr>
        <p:txBody>
          <a:bodyPr rtlCol="0" anchor="ctr">
            <a:noAutofit/>
          </a:bodyPr>
          <a:lstStyle>
            <a:lvl1pPr marL="0" indent="0" algn="l" rtl="0">
              <a:spcBef>
                <a:spcPts val="0"/>
              </a:spcBef>
              <a:buNone/>
              <a:defRPr sz="2000" b="0" cap="all" spc="200" baseline="0">
                <a:solidFill>
                  <a:schemeClr val="accent1"/>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nl-NL" noProof="0"/>
              <a:t>Tekststijl van het model bewerken</a:t>
            </a:r>
          </a:p>
        </p:txBody>
      </p:sp>
      <p:sp>
        <p:nvSpPr>
          <p:cNvPr id="4" name="Tijdelijke aanduiding voor inhoud 3"/>
          <p:cNvSpPr>
            <a:spLocks noGrp="1"/>
          </p:cNvSpPr>
          <p:nvPr>
            <p:ph sz="half" idx="2"/>
          </p:nvPr>
        </p:nvSpPr>
        <p:spPr>
          <a:xfrm>
            <a:off x="1522411" y="2743201"/>
            <a:ext cx="4416552" cy="32766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nl-NL" noProof="0"/>
              <a:t>Tekststijl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endParaRPr lang="nl-NL" noProof="0" dirty="0"/>
          </a:p>
        </p:txBody>
      </p:sp>
      <p:sp>
        <p:nvSpPr>
          <p:cNvPr id="5" name="Tijdelijke aanduiding voor tekst 4"/>
          <p:cNvSpPr>
            <a:spLocks noGrp="1"/>
          </p:cNvSpPr>
          <p:nvPr>
            <p:ph type="body" sz="quarter" idx="3"/>
          </p:nvPr>
        </p:nvSpPr>
        <p:spPr>
          <a:xfrm>
            <a:off x="6249861" y="1905000"/>
            <a:ext cx="4416552" cy="762000"/>
          </a:xfrm>
        </p:spPr>
        <p:txBody>
          <a:bodyPr rtlCol="0" anchor="ctr">
            <a:noAutofit/>
          </a:bodyPr>
          <a:lstStyle>
            <a:lvl1pPr marL="0" indent="0" algn="l" rtl="0">
              <a:spcBef>
                <a:spcPts val="0"/>
              </a:spcBef>
              <a:buNone/>
              <a:defRPr sz="2000" b="0" cap="all" spc="200" baseline="0">
                <a:solidFill>
                  <a:schemeClr val="accent1"/>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nl-NL" noProof="0"/>
              <a:t>Tekststijl van het model bewerken</a:t>
            </a:r>
          </a:p>
        </p:txBody>
      </p:sp>
      <p:sp>
        <p:nvSpPr>
          <p:cNvPr id="6" name="Tijdelijke aanduiding voor inhoud 5"/>
          <p:cNvSpPr>
            <a:spLocks noGrp="1"/>
          </p:cNvSpPr>
          <p:nvPr>
            <p:ph sz="quarter" idx="4"/>
          </p:nvPr>
        </p:nvSpPr>
        <p:spPr>
          <a:xfrm>
            <a:off x="6249861" y="2743201"/>
            <a:ext cx="4416552" cy="32766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nl-NL" noProof="0"/>
              <a:t>Tekststijl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endParaRPr lang="nl-NL" noProof="0" dirty="0"/>
          </a:p>
        </p:txBody>
      </p:sp>
      <p:sp>
        <p:nvSpPr>
          <p:cNvPr id="7" name="Tijdelijke aanduiding voor datum 6"/>
          <p:cNvSpPr>
            <a:spLocks noGrp="1"/>
          </p:cNvSpPr>
          <p:nvPr>
            <p:ph type="dt" sz="half" idx="10"/>
          </p:nvPr>
        </p:nvSpPr>
        <p:spPr/>
        <p:txBody>
          <a:bodyPr rtlCol="0"/>
          <a:lstStyle>
            <a:lvl1pPr>
              <a:defRPr/>
            </a:lvl1pPr>
          </a:lstStyle>
          <a:p>
            <a:fld id="{E29C2732-C85D-4EA1-BF45-A6DED9FA3C67}" type="datetime1">
              <a:rPr lang="nl-NL" smtClean="0"/>
              <a:pPr/>
              <a:t>17-4-2026</a:t>
            </a:fld>
            <a:endParaRPr lang="nl-NL" dirty="0"/>
          </a:p>
        </p:txBody>
      </p:sp>
      <p:sp>
        <p:nvSpPr>
          <p:cNvPr id="8" name="Tijdelijke aanduiding voor voettekst 7"/>
          <p:cNvSpPr>
            <a:spLocks noGrp="1"/>
          </p:cNvSpPr>
          <p:nvPr>
            <p:ph type="ftr" sz="quarter" idx="11"/>
          </p:nvPr>
        </p:nvSpPr>
        <p:spPr/>
        <p:txBody>
          <a:bodyPr rtlCol="0"/>
          <a:lstStyle/>
          <a:p>
            <a:pPr rtl="0"/>
            <a:endParaRPr lang="nl-NL" noProof="0" dirty="0"/>
          </a:p>
        </p:txBody>
      </p:sp>
      <p:sp>
        <p:nvSpPr>
          <p:cNvPr id="9" name="Tijdelijke aanduiding voor dianummer 8"/>
          <p:cNvSpPr>
            <a:spLocks noGrp="1"/>
          </p:cNvSpPr>
          <p:nvPr>
            <p:ph type="sldNum" sz="quarter" idx="12"/>
          </p:nvPr>
        </p:nvSpPr>
        <p:spPr/>
        <p:txBody>
          <a:bodyPr rtlCol="0"/>
          <a:lstStyle/>
          <a:p>
            <a:pPr rtl="0"/>
            <a:fld id="{2A013F82-EE5E-44EE-A61D-E31C6657F26F}" type="slidenum">
              <a:rPr lang="nl-NL" noProof="0" smtClean="0"/>
              <a:t>‹nr.›</a:t>
            </a:fld>
            <a:endParaRPr lang="nl-NL" noProof="0" dirty="0"/>
          </a:p>
        </p:txBody>
      </p:sp>
    </p:spTree>
    <p:extLst>
      <p:ext uri="{BB962C8B-B14F-4D97-AF65-F5344CB8AC3E}">
        <p14:creationId xmlns:p14="http://schemas.microsoft.com/office/powerpoint/2010/main" val="4208419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nl-NL" noProof="0"/>
              <a:t>Klik om de stijl te bewerken</a:t>
            </a:r>
            <a:endParaRPr lang="nl-NL" noProof="0" dirty="0"/>
          </a:p>
        </p:txBody>
      </p:sp>
      <p:sp>
        <p:nvSpPr>
          <p:cNvPr id="3" name="Tijdelijke aanduiding voor datum 2"/>
          <p:cNvSpPr>
            <a:spLocks noGrp="1"/>
          </p:cNvSpPr>
          <p:nvPr>
            <p:ph type="dt" sz="half" idx="10"/>
          </p:nvPr>
        </p:nvSpPr>
        <p:spPr/>
        <p:txBody>
          <a:bodyPr rtlCol="0"/>
          <a:lstStyle>
            <a:lvl1pPr>
              <a:defRPr/>
            </a:lvl1pPr>
          </a:lstStyle>
          <a:p>
            <a:fld id="{1D2D1A15-5AEC-41D7-A941-22B17E415009}" type="datetime1">
              <a:rPr lang="nl-NL" smtClean="0"/>
              <a:pPr/>
              <a:t>17-4-2026</a:t>
            </a:fld>
            <a:endParaRPr lang="nl-NL" dirty="0"/>
          </a:p>
        </p:txBody>
      </p:sp>
      <p:sp>
        <p:nvSpPr>
          <p:cNvPr id="4" name="Tijdelijke aanduiding voor voettekst 3"/>
          <p:cNvSpPr>
            <a:spLocks noGrp="1"/>
          </p:cNvSpPr>
          <p:nvPr>
            <p:ph type="ftr" sz="quarter" idx="11"/>
          </p:nvPr>
        </p:nvSpPr>
        <p:spPr/>
        <p:txBody>
          <a:bodyPr rtlCol="0"/>
          <a:lstStyle/>
          <a:p>
            <a:pPr rtl="0"/>
            <a:endParaRPr lang="nl-NL" noProof="0" dirty="0"/>
          </a:p>
        </p:txBody>
      </p:sp>
      <p:sp>
        <p:nvSpPr>
          <p:cNvPr id="5" name="Tijdelijke aanduiding voor dianummer 4"/>
          <p:cNvSpPr>
            <a:spLocks noGrp="1"/>
          </p:cNvSpPr>
          <p:nvPr>
            <p:ph type="sldNum" sz="quarter" idx="12"/>
          </p:nvPr>
        </p:nvSpPr>
        <p:spPr/>
        <p:txBody>
          <a:bodyPr rtlCol="0"/>
          <a:lstStyle/>
          <a:p>
            <a:pPr rtl="0"/>
            <a:fld id="{2A013F82-EE5E-44EE-A61D-E31C6657F26F}" type="slidenum">
              <a:rPr lang="nl-NL" noProof="0" smtClean="0"/>
              <a:t>‹nr.›</a:t>
            </a:fld>
            <a:endParaRPr lang="nl-NL" noProof="0" dirty="0"/>
          </a:p>
        </p:txBody>
      </p:sp>
    </p:spTree>
    <p:extLst>
      <p:ext uri="{BB962C8B-B14F-4D97-AF65-F5344CB8AC3E}">
        <p14:creationId xmlns:p14="http://schemas.microsoft.com/office/powerpoint/2010/main" val="162663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rtlCol="0"/>
          <a:lstStyle>
            <a:lvl1pPr>
              <a:defRPr/>
            </a:lvl1pPr>
          </a:lstStyle>
          <a:p>
            <a:fld id="{D9D4B0DC-6099-4551-903D-D0E38B91A69A}" type="datetime1">
              <a:rPr lang="nl-NL" smtClean="0"/>
              <a:pPr/>
              <a:t>17-4-2026</a:t>
            </a:fld>
            <a:endParaRPr lang="nl-NL" dirty="0"/>
          </a:p>
        </p:txBody>
      </p:sp>
      <p:sp>
        <p:nvSpPr>
          <p:cNvPr id="3" name="Tijdelijke aanduiding voor voettekst 2"/>
          <p:cNvSpPr>
            <a:spLocks noGrp="1"/>
          </p:cNvSpPr>
          <p:nvPr>
            <p:ph type="ftr" sz="quarter" idx="11"/>
          </p:nvPr>
        </p:nvSpPr>
        <p:spPr/>
        <p:txBody>
          <a:bodyPr rtlCol="0"/>
          <a:lstStyle/>
          <a:p>
            <a:pPr rtl="0"/>
            <a:endParaRPr lang="nl-NL" noProof="0" dirty="0"/>
          </a:p>
        </p:txBody>
      </p:sp>
      <p:sp>
        <p:nvSpPr>
          <p:cNvPr id="4" name="Tijdelijke aanduiding voor dianummer 3"/>
          <p:cNvSpPr>
            <a:spLocks noGrp="1"/>
          </p:cNvSpPr>
          <p:nvPr>
            <p:ph type="sldNum" sz="quarter" idx="12"/>
          </p:nvPr>
        </p:nvSpPr>
        <p:spPr/>
        <p:txBody>
          <a:bodyPr rtlCol="0"/>
          <a:lstStyle/>
          <a:p>
            <a:pPr rtl="0"/>
            <a:fld id="{2A013F82-EE5E-44EE-A61D-E31C6657F26F}" type="slidenum">
              <a:rPr lang="nl-NL" noProof="0" smtClean="0"/>
              <a:t>‹nr.›</a:t>
            </a:fld>
            <a:endParaRPr lang="nl-NL" noProof="0" dirty="0"/>
          </a:p>
        </p:txBody>
      </p:sp>
    </p:spTree>
    <p:extLst>
      <p:ext uri="{BB962C8B-B14F-4D97-AF65-F5344CB8AC3E}">
        <p14:creationId xmlns:p14="http://schemas.microsoft.com/office/powerpoint/2010/main" val="3607540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055604" y="1905000"/>
            <a:ext cx="3596607" cy="2667000"/>
          </a:xfrm>
        </p:spPr>
        <p:txBody>
          <a:bodyPr rtlCol="0" anchor="b">
            <a:noAutofit/>
          </a:bodyPr>
          <a:lstStyle>
            <a:lvl1pPr algn="l" rtl="0">
              <a:lnSpc>
                <a:spcPct val="90000"/>
              </a:lnSpc>
              <a:defRPr sz="3600" b="0" baseline="0">
                <a:solidFill>
                  <a:schemeClr val="tx1"/>
                </a:solidFill>
              </a:defRPr>
            </a:lvl1pPr>
          </a:lstStyle>
          <a:p>
            <a:pPr rtl="0"/>
            <a:r>
              <a:rPr lang="nl-NL" noProof="0"/>
              <a:t>Klik om de stijl te bewerken</a:t>
            </a:r>
            <a:endParaRPr lang="nl-NL" noProof="0" dirty="0"/>
          </a:p>
        </p:txBody>
      </p:sp>
      <p:sp>
        <p:nvSpPr>
          <p:cNvPr id="3" name="Tijdelijke aanduiding voor inhoud 2"/>
          <p:cNvSpPr>
            <a:spLocks noGrp="1"/>
          </p:cNvSpPr>
          <p:nvPr>
            <p:ph idx="1"/>
          </p:nvPr>
        </p:nvSpPr>
        <p:spPr>
          <a:xfrm>
            <a:off x="4951414" y="685800"/>
            <a:ext cx="6400800" cy="53340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nl-NL" noProof="0"/>
              <a:t>Tekststijl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endParaRPr lang="nl-NL" noProof="0" dirty="0"/>
          </a:p>
        </p:txBody>
      </p:sp>
      <p:sp>
        <p:nvSpPr>
          <p:cNvPr id="4" name="Tijdelijke aanduiding voor tekst 3"/>
          <p:cNvSpPr>
            <a:spLocks noGrp="1"/>
          </p:cNvSpPr>
          <p:nvPr>
            <p:ph type="body" sz="half" idx="2"/>
          </p:nvPr>
        </p:nvSpPr>
        <p:spPr>
          <a:xfrm>
            <a:off x="1065213" y="4648200"/>
            <a:ext cx="3581399" cy="1371600"/>
          </a:xfrm>
        </p:spPr>
        <p:txBody>
          <a:bodyPr rtlCol="0">
            <a:normAutofit/>
          </a:bodyPr>
          <a:lstStyle>
            <a:lvl1pPr marL="0" indent="0" algn="l" rtl="0">
              <a:lnSpc>
                <a:spcPct val="90000"/>
              </a:lnSpc>
              <a:spcBef>
                <a:spcPts val="1200"/>
              </a:spcBef>
              <a:buNone/>
              <a:defRPr sz="1800"/>
            </a:lvl1pPr>
            <a:lvl2pPr marL="457200" indent="0" algn="l" rtl="0">
              <a:buNone/>
              <a:defRPr sz="1200"/>
            </a:lvl2pPr>
            <a:lvl3pPr marL="914400" indent="0" algn="l" rtl="0">
              <a:buNone/>
              <a:defRPr sz="1000"/>
            </a:lvl3pPr>
            <a:lvl4pPr marL="1371600" indent="0" algn="l" rtl="0">
              <a:buNone/>
              <a:defRPr sz="900"/>
            </a:lvl4pPr>
            <a:lvl5pPr marL="1828800" indent="0" algn="l" rtl="0">
              <a:buNone/>
              <a:defRPr sz="900"/>
            </a:lvl5pPr>
            <a:lvl6pPr marL="2286000" indent="0" algn="l" rtl="0">
              <a:buNone/>
              <a:defRPr sz="900"/>
            </a:lvl6pPr>
            <a:lvl7pPr marL="2743200" indent="0" algn="l" rtl="0">
              <a:buNone/>
              <a:defRPr sz="900"/>
            </a:lvl7pPr>
            <a:lvl8pPr marL="3200400" indent="0" algn="l" rtl="0">
              <a:buNone/>
              <a:defRPr sz="900"/>
            </a:lvl8pPr>
            <a:lvl9pPr marL="3657600" indent="0" algn="l" rtl="0">
              <a:buNone/>
              <a:defRPr sz="900"/>
            </a:lvl9pPr>
          </a:lstStyle>
          <a:p>
            <a:pPr lvl="0" rtl="0"/>
            <a:r>
              <a:rPr lang="nl-NL" noProof="0"/>
              <a:t>Tekststijl van het model bewerken</a:t>
            </a:r>
          </a:p>
        </p:txBody>
      </p:sp>
      <p:sp>
        <p:nvSpPr>
          <p:cNvPr id="5" name="Tijdelijke aanduiding voor datum 4"/>
          <p:cNvSpPr>
            <a:spLocks noGrp="1"/>
          </p:cNvSpPr>
          <p:nvPr>
            <p:ph type="dt" sz="half" idx="10"/>
          </p:nvPr>
        </p:nvSpPr>
        <p:spPr/>
        <p:txBody>
          <a:bodyPr rtlCol="0"/>
          <a:lstStyle>
            <a:lvl1pPr>
              <a:defRPr/>
            </a:lvl1pPr>
          </a:lstStyle>
          <a:p>
            <a:fld id="{1A7C09E3-03FC-4276-95A2-80103FC6B84A}" type="datetime1">
              <a:rPr lang="nl-NL" smtClean="0"/>
              <a:pPr/>
              <a:t>17-4-2026</a:t>
            </a:fld>
            <a:endParaRPr lang="nl-NL" dirty="0"/>
          </a:p>
        </p:txBody>
      </p:sp>
      <p:sp>
        <p:nvSpPr>
          <p:cNvPr id="6" name="Tijdelijke aanduiding voor voettekst 5"/>
          <p:cNvSpPr>
            <a:spLocks noGrp="1"/>
          </p:cNvSpPr>
          <p:nvPr>
            <p:ph type="ftr" sz="quarter" idx="11"/>
          </p:nvPr>
        </p:nvSpPr>
        <p:spPr/>
        <p:txBody>
          <a:bodyPr rtlCol="0"/>
          <a:lstStyle/>
          <a:p>
            <a:pPr rtl="0"/>
            <a:endParaRPr lang="nl-NL" noProof="0" dirty="0"/>
          </a:p>
        </p:txBody>
      </p:sp>
      <p:sp>
        <p:nvSpPr>
          <p:cNvPr id="7" name="Tijdelijke aanduiding voor dianummer 6"/>
          <p:cNvSpPr>
            <a:spLocks noGrp="1"/>
          </p:cNvSpPr>
          <p:nvPr>
            <p:ph type="sldNum" sz="quarter" idx="12"/>
          </p:nvPr>
        </p:nvSpPr>
        <p:spPr/>
        <p:txBody>
          <a:bodyPr rtlCol="0"/>
          <a:lstStyle/>
          <a:p>
            <a:pPr rtl="0"/>
            <a:fld id="{2A013F82-EE5E-44EE-A61D-E31C6657F26F}" type="slidenum">
              <a:rPr lang="nl-NL" noProof="0" smtClean="0"/>
              <a:t>‹nr.›</a:t>
            </a:fld>
            <a:endParaRPr lang="nl-NL" noProof="0" dirty="0"/>
          </a:p>
        </p:txBody>
      </p:sp>
    </p:spTree>
    <p:extLst>
      <p:ext uri="{BB962C8B-B14F-4D97-AF65-F5344CB8AC3E}">
        <p14:creationId xmlns:p14="http://schemas.microsoft.com/office/powerpoint/2010/main" val="2544981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3" name="Tijdelijke aanduiding voor afbeelding 2"/>
          <p:cNvSpPr>
            <a:spLocks noGrp="1"/>
          </p:cNvSpPr>
          <p:nvPr>
            <p:ph type="pic" idx="1"/>
          </p:nvPr>
        </p:nvSpPr>
        <p:spPr>
          <a:xfrm>
            <a:off x="4951414" y="685800"/>
            <a:ext cx="6400799" cy="5334000"/>
          </a:xfrm>
          <a:solidFill>
            <a:schemeClr val="bg2"/>
          </a:solidFill>
          <a:ln w="76200">
            <a:solidFill>
              <a:schemeClr val="tx1"/>
            </a:solidFill>
            <a:miter lim="800000"/>
          </a:ln>
        </p:spPr>
        <p:txBody>
          <a:bodyPr rtlCol="0">
            <a:normAutofit/>
          </a:bodyPr>
          <a:lstStyle>
            <a:lvl1pPr marL="0" indent="0" algn="ctr" rtl="0">
              <a:buNone/>
              <a:defRPr sz="24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nl-NL" noProof="0"/>
              <a:t>Klik op het pictogram als u een afbeelding wilt toevoegen</a:t>
            </a:r>
            <a:endParaRPr lang="nl-NL" noProof="0" dirty="0"/>
          </a:p>
        </p:txBody>
      </p:sp>
      <p:sp>
        <p:nvSpPr>
          <p:cNvPr id="2" name="Titel 1"/>
          <p:cNvSpPr>
            <a:spLocks noGrp="1"/>
          </p:cNvSpPr>
          <p:nvPr>
            <p:ph type="title"/>
          </p:nvPr>
        </p:nvSpPr>
        <p:spPr>
          <a:xfrm>
            <a:off x="1055604" y="1905000"/>
            <a:ext cx="3596607" cy="2667000"/>
          </a:xfrm>
        </p:spPr>
        <p:txBody>
          <a:bodyPr rtlCol="0" anchor="b">
            <a:normAutofit/>
          </a:bodyPr>
          <a:lstStyle>
            <a:lvl1pPr algn="l" rtl="0">
              <a:lnSpc>
                <a:spcPct val="90000"/>
              </a:lnSpc>
              <a:defRPr sz="3600" b="0" i="0" baseline="0">
                <a:solidFill>
                  <a:schemeClr val="tx1"/>
                </a:solidFill>
              </a:defRPr>
            </a:lvl1pPr>
          </a:lstStyle>
          <a:p>
            <a:pPr rtl="0"/>
            <a:r>
              <a:rPr lang="nl-NL" noProof="0"/>
              <a:t>Klik om de stijl te bewerken</a:t>
            </a:r>
            <a:endParaRPr lang="nl-NL" noProof="0" dirty="0"/>
          </a:p>
        </p:txBody>
      </p:sp>
      <p:sp>
        <p:nvSpPr>
          <p:cNvPr id="4" name="Tijdelijke aanduiding voor tekst 3"/>
          <p:cNvSpPr>
            <a:spLocks noGrp="1"/>
          </p:cNvSpPr>
          <p:nvPr>
            <p:ph type="body" sz="half" idx="2"/>
          </p:nvPr>
        </p:nvSpPr>
        <p:spPr>
          <a:xfrm>
            <a:off x="1065213" y="4648200"/>
            <a:ext cx="3581399" cy="1371600"/>
          </a:xfrm>
        </p:spPr>
        <p:txBody>
          <a:bodyPr rtlCol="0">
            <a:normAutofit/>
          </a:bodyPr>
          <a:lstStyle>
            <a:lvl1pPr marL="0" indent="0" algn="l" rtl="0">
              <a:lnSpc>
                <a:spcPct val="90000"/>
              </a:lnSpc>
              <a:spcBef>
                <a:spcPts val="1200"/>
              </a:spcBef>
              <a:buNone/>
              <a:defRPr sz="1800"/>
            </a:lvl1pPr>
            <a:lvl2pPr marL="457200" indent="0" algn="l" rtl="0">
              <a:buNone/>
              <a:defRPr sz="1200"/>
            </a:lvl2pPr>
            <a:lvl3pPr marL="914400" indent="0" algn="l" rtl="0">
              <a:buNone/>
              <a:defRPr sz="1000"/>
            </a:lvl3pPr>
            <a:lvl4pPr marL="1371600" indent="0" algn="l" rtl="0">
              <a:buNone/>
              <a:defRPr sz="900"/>
            </a:lvl4pPr>
            <a:lvl5pPr marL="1828800" indent="0" algn="l" rtl="0">
              <a:buNone/>
              <a:defRPr sz="900"/>
            </a:lvl5pPr>
            <a:lvl6pPr marL="2286000" indent="0" algn="l" rtl="0">
              <a:buNone/>
              <a:defRPr sz="900"/>
            </a:lvl6pPr>
            <a:lvl7pPr marL="2743200" indent="0" algn="l" rtl="0">
              <a:buNone/>
              <a:defRPr sz="900"/>
            </a:lvl7pPr>
            <a:lvl8pPr marL="3200400" indent="0" algn="l" rtl="0">
              <a:buNone/>
              <a:defRPr sz="900"/>
            </a:lvl8pPr>
            <a:lvl9pPr marL="3657600" indent="0" algn="l" rtl="0">
              <a:buNone/>
              <a:defRPr sz="900"/>
            </a:lvl9pPr>
          </a:lstStyle>
          <a:p>
            <a:pPr lvl="0" rtl="0"/>
            <a:r>
              <a:rPr lang="nl-NL" noProof="0"/>
              <a:t>Tekststijl van het model bewerken</a:t>
            </a:r>
          </a:p>
        </p:txBody>
      </p:sp>
      <p:sp>
        <p:nvSpPr>
          <p:cNvPr id="5" name="Tijdelijke aanduiding voor datum 4"/>
          <p:cNvSpPr>
            <a:spLocks noGrp="1"/>
          </p:cNvSpPr>
          <p:nvPr>
            <p:ph type="dt" sz="half" idx="10"/>
          </p:nvPr>
        </p:nvSpPr>
        <p:spPr/>
        <p:txBody>
          <a:bodyPr rtlCol="0"/>
          <a:lstStyle>
            <a:lvl1pPr>
              <a:defRPr/>
            </a:lvl1pPr>
          </a:lstStyle>
          <a:p>
            <a:fld id="{2398FEDA-6EC5-44EE-8A0B-4C469F5148E7}" type="datetime1">
              <a:rPr lang="nl-NL" smtClean="0"/>
              <a:pPr/>
              <a:t>17-4-2026</a:t>
            </a:fld>
            <a:endParaRPr lang="nl-NL" dirty="0"/>
          </a:p>
        </p:txBody>
      </p:sp>
      <p:sp>
        <p:nvSpPr>
          <p:cNvPr id="6" name="Tijdelijke aanduiding voor voettekst 5"/>
          <p:cNvSpPr>
            <a:spLocks noGrp="1"/>
          </p:cNvSpPr>
          <p:nvPr>
            <p:ph type="ftr" sz="quarter" idx="11"/>
          </p:nvPr>
        </p:nvSpPr>
        <p:spPr/>
        <p:txBody>
          <a:bodyPr rtlCol="0"/>
          <a:lstStyle/>
          <a:p>
            <a:pPr rtl="0"/>
            <a:endParaRPr lang="nl-NL" noProof="0" dirty="0"/>
          </a:p>
        </p:txBody>
      </p:sp>
      <p:sp>
        <p:nvSpPr>
          <p:cNvPr id="7" name="Tijdelijke aanduiding voor dianummer 6"/>
          <p:cNvSpPr>
            <a:spLocks noGrp="1"/>
          </p:cNvSpPr>
          <p:nvPr>
            <p:ph type="sldNum" sz="quarter" idx="12"/>
          </p:nvPr>
        </p:nvSpPr>
        <p:spPr/>
        <p:txBody>
          <a:bodyPr rtlCol="0"/>
          <a:lstStyle/>
          <a:p>
            <a:pPr rtl="0"/>
            <a:fld id="{2A013F82-EE5E-44EE-A61D-E31C6657F26F}" type="slidenum">
              <a:rPr lang="nl-NL" noProof="0" smtClean="0"/>
              <a:pPr rtl="0"/>
              <a:t>‹nr.›</a:t>
            </a:fld>
            <a:endParaRPr lang="nl-NL" noProof="0" dirty="0"/>
          </a:p>
        </p:txBody>
      </p:sp>
    </p:spTree>
    <p:extLst>
      <p:ext uri="{BB962C8B-B14F-4D97-AF65-F5344CB8AC3E}">
        <p14:creationId xmlns:p14="http://schemas.microsoft.com/office/powerpoint/2010/main" val="2249172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1522413" y="381000"/>
            <a:ext cx="9144001" cy="1371600"/>
          </a:xfrm>
          <a:prstGeom prst="rect">
            <a:avLst/>
          </a:prstGeom>
        </p:spPr>
        <p:txBody>
          <a:bodyPr vert="horz" lIns="91440" tIns="45720" rIns="91440" bIns="45720" rtlCol="0" anchor="b">
            <a:normAutofit/>
          </a:bodyPr>
          <a:lstStyle/>
          <a:p>
            <a:pPr rtl="0"/>
            <a:r>
              <a:rPr lang="nl-NL" noProof="0" dirty="0"/>
              <a:t>Klik om de titelstijl van het model te bewerken</a:t>
            </a:r>
          </a:p>
        </p:txBody>
      </p:sp>
      <p:sp>
        <p:nvSpPr>
          <p:cNvPr id="3" name="Tijdelijke aanduiding voor tekst 2"/>
          <p:cNvSpPr>
            <a:spLocks noGrp="1"/>
          </p:cNvSpPr>
          <p:nvPr>
            <p:ph type="body" idx="1"/>
          </p:nvPr>
        </p:nvSpPr>
        <p:spPr>
          <a:xfrm>
            <a:off x="1522413" y="1904999"/>
            <a:ext cx="9134391" cy="4114801"/>
          </a:xfrm>
          <a:prstGeom prst="rect">
            <a:avLst/>
          </a:prstGeom>
        </p:spPr>
        <p:txBody>
          <a:bodyPr vert="horz" lIns="91440" tIns="45720" rIns="91440" bIns="45720" rtlCol="0">
            <a:normAutofit/>
          </a:bodyPr>
          <a:lstStyle/>
          <a:p>
            <a:pPr lvl="0" rtl="0"/>
            <a:r>
              <a:rPr lang="nl-NL" noProof="0" dirty="0"/>
              <a:t>Klik om de tekststijlen van het model te bewerken</a:t>
            </a:r>
          </a:p>
          <a:p>
            <a:pPr lvl="1" rtl="0"/>
            <a:r>
              <a:rPr lang="nl-NL" noProof="0" dirty="0"/>
              <a:t>Tweede niveau</a:t>
            </a:r>
          </a:p>
          <a:p>
            <a:pPr lvl="2" rtl="0"/>
            <a:r>
              <a:rPr lang="nl-NL" noProof="0" dirty="0"/>
              <a:t>Derde niveau</a:t>
            </a:r>
          </a:p>
          <a:p>
            <a:pPr lvl="3" rtl="0"/>
            <a:r>
              <a:rPr lang="nl-NL" noProof="0" dirty="0"/>
              <a:t>Vierde niveau</a:t>
            </a:r>
          </a:p>
          <a:p>
            <a:pPr lvl="4" rtl="0"/>
            <a:r>
              <a:rPr lang="nl-NL" noProof="0" dirty="0"/>
              <a:t>Vijfde niveau</a:t>
            </a:r>
          </a:p>
        </p:txBody>
      </p:sp>
      <p:sp>
        <p:nvSpPr>
          <p:cNvPr id="4" name="Tijdelijke aanduiding voor datum 3"/>
          <p:cNvSpPr>
            <a:spLocks noGrp="1"/>
          </p:cNvSpPr>
          <p:nvPr>
            <p:ph type="dt" sz="half" idx="2"/>
          </p:nvPr>
        </p:nvSpPr>
        <p:spPr>
          <a:xfrm>
            <a:off x="8226422" y="6400800"/>
            <a:ext cx="1449389" cy="276228"/>
          </a:xfrm>
          <a:prstGeom prst="rect">
            <a:avLst/>
          </a:prstGeom>
        </p:spPr>
        <p:txBody>
          <a:bodyPr vert="horz" lIns="91440" tIns="45720" rIns="91440" bIns="45720" rtlCol="0" anchor="ctr"/>
          <a:lstStyle>
            <a:lvl1pPr algn="r" rtl="0">
              <a:defRPr sz="1000">
                <a:solidFill>
                  <a:schemeClr val="tx1">
                    <a:tint val="75000"/>
                  </a:schemeClr>
                </a:solidFill>
              </a:defRPr>
            </a:lvl1pPr>
          </a:lstStyle>
          <a:p>
            <a:fld id="{A51123DD-619C-42F0-9368-093A6C48B9EC}" type="datetime1">
              <a:rPr lang="nl-NL" smtClean="0"/>
              <a:pPr/>
              <a:t>17-4-2026</a:t>
            </a:fld>
            <a:endParaRPr lang="nl-NL" dirty="0"/>
          </a:p>
        </p:txBody>
      </p:sp>
      <p:sp>
        <p:nvSpPr>
          <p:cNvPr id="5" name="Tijdelijke aanduiding voor voettekst 4"/>
          <p:cNvSpPr>
            <a:spLocks noGrp="1"/>
          </p:cNvSpPr>
          <p:nvPr>
            <p:ph type="ftr" sz="quarter" idx="3"/>
          </p:nvPr>
        </p:nvSpPr>
        <p:spPr>
          <a:xfrm>
            <a:off x="1522413" y="6400800"/>
            <a:ext cx="6553199" cy="276228"/>
          </a:xfrm>
          <a:prstGeom prst="rect">
            <a:avLst/>
          </a:prstGeom>
        </p:spPr>
        <p:txBody>
          <a:bodyPr vert="horz" lIns="91440" tIns="45720" rIns="91440" bIns="45720" rtlCol="0" anchor="ctr"/>
          <a:lstStyle>
            <a:lvl1pPr algn="l" rtl="0">
              <a:defRPr sz="1000">
                <a:solidFill>
                  <a:schemeClr val="tx1">
                    <a:tint val="75000"/>
                  </a:schemeClr>
                </a:solidFill>
              </a:defRPr>
            </a:lvl1pPr>
          </a:lstStyle>
          <a:p>
            <a:pPr rtl="0"/>
            <a:endParaRPr lang="nl-NL" noProof="0" dirty="0"/>
          </a:p>
        </p:txBody>
      </p:sp>
      <p:sp>
        <p:nvSpPr>
          <p:cNvPr id="6" name="Tijdelijke aanduiding voor dianummer 5"/>
          <p:cNvSpPr>
            <a:spLocks noGrp="1"/>
          </p:cNvSpPr>
          <p:nvPr>
            <p:ph type="sldNum" sz="quarter" idx="4"/>
          </p:nvPr>
        </p:nvSpPr>
        <p:spPr>
          <a:xfrm>
            <a:off x="9828211" y="6400800"/>
            <a:ext cx="838201" cy="276228"/>
          </a:xfrm>
          <a:prstGeom prst="rect">
            <a:avLst/>
          </a:prstGeom>
        </p:spPr>
        <p:txBody>
          <a:bodyPr vert="horz" lIns="91440" tIns="45720" rIns="91440" bIns="45720" rtlCol="0" anchor="ctr"/>
          <a:lstStyle>
            <a:lvl1pPr algn="r" rtl="0">
              <a:defRPr sz="1000">
                <a:solidFill>
                  <a:schemeClr val="tx1">
                    <a:tint val="75000"/>
                  </a:schemeClr>
                </a:solidFill>
              </a:defRPr>
            </a:lvl1pPr>
          </a:lstStyle>
          <a:p>
            <a:fld id="{2A013F82-EE5E-44EE-A61D-E31C6657F26F}" type="slidenum">
              <a:rPr lang="nl-NL" smtClean="0"/>
              <a:pPr/>
              <a:t>‹nr.›</a:t>
            </a:fld>
            <a:endParaRPr lang="nl-NL" dirty="0"/>
          </a:p>
        </p:txBody>
      </p:sp>
    </p:spTree>
    <p:extLst>
      <p:ext uri="{BB962C8B-B14F-4D97-AF65-F5344CB8AC3E}">
        <p14:creationId xmlns:p14="http://schemas.microsoft.com/office/powerpoint/2010/main" val="1403059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600" kern="1200" spc="100" baseline="0">
          <a:solidFill>
            <a:schemeClr val="tx1"/>
          </a:solidFill>
          <a:latin typeface="+mj-lt"/>
          <a:ea typeface="+mj-ea"/>
          <a:cs typeface="+mj-cs"/>
        </a:defRPr>
      </a:lvl1pPr>
    </p:titleStyle>
    <p:body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a:xfrm>
            <a:off x="1065214" y="2492896"/>
            <a:ext cx="8229600" cy="2231504"/>
          </a:xfrm>
        </p:spPr>
        <p:txBody>
          <a:bodyPr rtlCol="0"/>
          <a:lstStyle/>
          <a:p>
            <a:pPr rtl="0"/>
            <a:r>
              <a:rPr lang="nl-NL" dirty="0">
                <a:solidFill>
                  <a:srgbClr val="0E308A"/>
                </a:solidFill>
              </a:rPr>
              <a:t>Casus Caspir cursus</a:t>
            </a:r>
          </a:p>
        </p:txBody>
      </p:sp>
      <p:sp>
        <p:nvSpPr>
          <p:cNvPr id="4" name="Subtitel 3"/>
          <p:cNvSpPr>
            <a:spLocks noGrp="1"/>
          </p:cNvSpPr>
          <p:nvPr>
            <p:ph type="subTitle" idx="1"/>
          </p:nvPr>
        </p:nvSpPr>
        <p:spPr>
          <a:ln>
            <a:noFill/>
          </a:ln>
        </p:spPr>
        <p:txBody>
          <a:bodyPr rtlCol="0">
            <a:normAutofit fontScale="92500"/>
          </a:bodyPr>
          <a:lstStyle/>
          <a:p>
            <a:pPr rtl="0"/>
            <a:r>
              <a:rPr lang="nl-NL" dirty="0">
                <a:solidFill>
                  <a:schemeClr val="tx1"/>
                </a:solidFill>
              </a:rPr>
              <a:t>Na(a)m(en) </a:t>
            </a:r>
            <a:br>
              <a:rPr lang="nl-NL" dirty="0">
                <a:solidFill>
                  <a:schemeClr val="tx1"/>
                </a:solidFill>
              </a:rPr>
            </a:br>
            <a:r>
              <a:rPr lang="nl-NL" dirty="0">
                <a:solidFill>
                  <a:schemeClr val="tx1"/>
                </a:solidFill>
              </a:rPr>
              <a:t>Caspir module (X)</a:t>
            </a:r>
          </a:p>
          <a:p>
            <a:pPr rtl="0"/>
            <a:r>
              <a:rPr lang="nl-NL" dirty="0">
                <a:solidFill>
                  <a:schemeClr val="tx1"/>
                </a:solidFill>
              </a:rPr>
              <a:t>Datum (xx-xx-</a:t>
            </a:r>
            <a:r>
              <a:rPr lang="nl-NL" dirty="0" err="1">
                <a:solidFill>
                  <a:schemeClr val="tx1"/>
                </a:solidFill>
              </a:rPr>
              <a:t>xxxx</a:t>
            </a:r>
            <a:r>
              <a:rPr lang="nl-NL" dirty="0">
                <a:solidFill>
                  <a:schemeClr val="tx1"/>
                </a:solidFill>
              </a:rPr>
              <a:t>)</a:t>
            </a:r>
            <a:br>
              <a:rPr lang="nl-NL" dirty="0">
                <a:solidFill>
                  <a:schemeClr val="tx1"/>
                </a:solidFill>
              </a:rPr>
            </a:br>
            <a:r>
              <a:rPr lang="nl-NL" dirty="0">
                <a:solidFill>
                  <a:schemeClr val="tx1"/>
                </a:solidFill>
              </a:rPr>
              <a:t>(Sla uw presentatie ook op als “naam-module-datum!)</a:t>
            </a:r>
          </a:p>
        </p:txBody>
      </p:sp>
      <p:pic>
        <p:nvPicPr>
          <p:cNvPr id="5" name="Afbeelding 4">
            <a:extLst>
              <a:ext uri="{FF2B5EF4-FFF2-40B4-BE49-F238E27FC236}">
                <a16:creationId xmlns:a16="http://schemas.microsoft.com/office/drawing/2014/main" id="{FE2EC870-9CBB-45C8-BEA2-A4414F6D21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7868" y="404664"/>
            <a:ext cx="7484501" cy="1944216"/>
          </a:xfrm>
          <a:prstGeom prst="rect">
            <a:avLst/>
          </a:prstGeom>
        </p:spPr>
      </p:pic>
    </p:spTree>
    <p:extLst>
      <p:ext uri="{BB962C8B-B14F-4D97-AF65-F5344CB8AC3E}">
        <p14:creationId xmlns:p14="http://schemas.microsoft.com/office/powerpoint/2010/main" val="2808920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p:cNvSpPr>
            <a:spLocks noGrp="1"/>
          </p:cNvSpPr>
          <p:nvPr>
            <p:ph type="title"/>
          </p:nvPr>
        </p:nvSpPr>
        <p:spPr/>
        <p:txBody>
          <a:bodyPr rtlCol="0"/>
          <a:lstStyle/>
          <a:p>
            <a:pPr rtl="0"/>
            <a:r>
              <a:rPr lang="nl-NL" dirty="0">
                <a:solidFill>
                  <a:srgbClr val="0E308A"/>
                </a:solidFill>
                <a:latin typeface="Trebuchet MS" panose="020B0603020202020204" pitchFamily="34" charset="0"/>
              </a:rPr>
              <a:t>Anamnese</a:t>
            </a:r>
          </a:p>
        </p:txBody>
      </p:sp>
      <p:sp>
        <p:nvSpPr>
          <p:cNvPr id="14" name="Tijdelijke aanduiding voor inhoud 13"/>
          <p:cNvSpPr>
            <a:spLocks noGrp="1"/>
          </p:cNvSpPr>
          <p:nvPr>
            <p:ph idx="1"/>
          </p:nvPr>
        </p:nvSpPr>
        <p:spPr>
          <a:solidFill>
            <a:srgbClr val="0E308A">
              <a:alpha val="40000"/>
            </a:srgbClr>
          </a:solidFill>
          <a:ln>
            <a:gradFill>
              <a:gsLst>
                <a:gs pos="0">
                  <a:schemeClr val="accent1">
                    <a:lumMod val="5000"/>
                    <a:lumOff val="95000"/>
                  </a:schemeClr>
                </a:gs>
                <a:gs pos="50000">
                  <a:srgbClr val="0E308A"/>
                </a:gs>
                <a:gs pos="100000">
                  <a:schemeClr val="tx1"/>
                </a:gs>
              </a:gsLst>
              <a:lin ang="5400000" scaled="1"/>
            </a:gradFill>
          </a:ln>
        </p:spPr>
        <p:txBody>
          <a:bodyPr rtlCol="0"/>
          <a:lstStyle/>
          <a:p>
            <a:pPr rtl="0"/>
            <a:endParaRPr lang="nl-NL" dirty="0"/>
          </a:p>
        </p:txBody>
      </p:sp>
    </p:spTree>
    <p:extLst>
      <p:ext uri="{BB962C8B-B14F-4D97-AF65-F5344CB8AC3E}">
        <p14:creationId xmlns:p14="http://schemas.microsoft.com/office/powerpoint/2010/main" val="213913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p:cNvSpPr>
            <a:spLocks noGrp="1"/>
          </p:cNvSpPr>
          <p:nvPr>
            <p:ph type="title"/>
          </p:nvPr>
        </p:nvSpPr>
        <p:spPr/>
        <p:txBody>
          <a:bodyPr rtlCol="0"/>
          <a:lstStyle/>
          <a:p>
            <a:pPr rtl="0"/>
            <a:r>
              <a:rPr lang="nl-NL" dirty="0">
                <a:solidFill>
                  <a:srgbClr val="0E308A"/>
                </a:solidFill>
                <a:latin typeface="Trebuchet MS" panose="020B0603020202020204" pitchFamily="34" charset="0"/>
              </a:rPr>
              <a:t>Longfunctie</a:t>
            </a:r>
          </a:p>
        </p:txBody>
      </p:sp>
      <p:sp>
        <p:nvSpPr>
          <p:cNvPr id="3" name="Tijdelijke aanduiding voor inhoud 2">
            <a:extLst>
              <a:ext uri="{FF2B5EF4-FFF2-40B4-BE49-F238E27FC236}">
                <a16:creationId xmlns:a16="http://schemas.microsoft.com/office/drawing/2014/main" id="{DB6623CF-661A-AEF1-1B54-1AB8908508B9}"/>
              </a:ext>
            </a:extLst>
          </p:cNvPr>
          <p:cNvSpPr>
            <a:spLocks noGrp="1"/>
          </p:cNvSpPr>
          <p:nvPr>
            <p:ph idx="1"/>
          </p:nvPr>
        </p:nvSpPr>
        <p:spPr>
          <a:xfrm>
            <a:off x="1522413" y="1904999"/>
            <a:ext cx="10404647" cy="875929"/>
          </a:xfrm>
        </p:spPr>
        <p:txBody>
          <a:bodyPr>
            <a:normAutofit fontScale="85000" lnSpcReduction="10000"/>
          </a:bodyPr>
          <a:lstStyle/>
          <a:p>
            <a:pPr marL="0" indent="0">
              <a:buNone/>
            </a:pPr>
            <a:r>
              <a:rPr lang="nl-NL" dirty="0"/>
              <a:t>Plak hier de pdf of andere afbeelding van uw longfunctie. Denk aan kleur. Herhaalbaarheid moet beoordeeld kunnen worden. Verwijder dit tekstblok door eerst op de tekst te klikken en dan te klikken op de buitenste lijn en delete op uw toetsenbord. Dan nogmaals indien nodig.</a:t>
            </a:r>
          </a:p>
        </p:txBody>
      </p:sp>
    </p:spTree>
    <p:extLst>
      <p:ext uri="{BB962C8B-B14F-4D97-AF65-F5344CB8AC3E}">
        <p14:creationId xmlns:p14="http://schemas.microsoft.com/office/powerpoint/2010/main" val="3106206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nl-NL" dirty="0">
                <a:solidFill>
                  <a:srgbClr val="0E308A"/>
                </a:solidFill>
                <a:latin typeface="Trebuchet MS" panose="020B0603020202020204" pitchFamily="34" charset="0"/>
              </a:rPr>
              <a:t>ROER formulier</a:t>
            </a:r>
          </a:p>
        </p:txBody>
      </p:sp>
    </p:spTree>
    <p:extLst>
      <p:ext uri="{BB962C8B-B14F-4D97-AF65-F5344CB8AC3E}">
        <p14:creationId xmlns:p14="http://schemas.microsoft.com/office/powerpoint/2010/main" val="4206988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p:cNvSpPr>
            <a:spLocks noGrp="1"/>
          </p:cNvSpPr>
          <p:nvPr>
            <p:ph type="title"/>
          </p:nvPr>
        </p:nvSpPr>
        <p:spPr/>
        <p:txBody>
          <a:bodyPr rtlCol="0"/>
          <a:lstStyle/>
          <a:p>
            <a:pPr rtl="0"/>
            <a:r>
              <a:rPr lang="nl-NL" dirty="0">
                <a:solidFill>
                  <a:srgbClr val="0E308A"/>
                </a:solidFill>
                <a:latin typeface="Trebuchet MS" panose="020B0603020202020204" pitchFamily="34" charset="0"/>
              </a:rPr>
              <a:t>Vraagstelling / conclusie</a:t>
            </a:r>
          </a:p>
        </p:txBody>
      </p:sp>
      <p:graphicFrame>
        <p:nvGraphicFramePr>
          <p:cNvPr id="3" name="Tijdelijke aanduiding voor inhoud 2" descr="Variërende stroom" title="SmartArt"/>
          <p:cNvGraphicFramePr>
            <a:graphicFrameLocks noGrp="1"/>
          </p:cNvGraphicFramePr>
          <p:nvPr>
            <p:ph idx="1"/>
            <p:extLst>
              <p:ext uri="{D42A27DB-BD31-4B8C-83A1-F6EECF244321}">
                <p14:modId xmlns:p14="http://schemas.microsoft.com/office/powerpoint/2010/main" val="2286778912"/>
              </p:ext>
            </p:extLst>
          </p:nvPr>
        </p:nvGraphicFramePr>
        <p:xfrm>
          <a:off x="1522413" y="1905000"/>
          <a:ext cx="9134475"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2238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endParaRPr lang="nl-NL" dirty="0"/>
          </a:p>
        </p:txBody>
      </p:sp>
      <p:sp>
        <p:nvSpPr>
          <p:cNvPr id="3" name="Tijdelijke aanduiding voor tekst 2"/>
          <p:cNvSpPr>
            <a:spLocks noGrp="1"/>
          </p:cNvSpPr>
          <p:nvPr>
            <p:ph type="body" idx="1"/>
          </p:nvPr>
        </p:nvSpPr>
        <p:spPr/>
        <p:txBody>
          <a:bodyPr rtlCol="0"/>
          <a:lstStyle/>
          <a:p>
            <a:pPr rtl="0"/>
            <a:endParaRPr lang="nl-NL" dirty="0"/>
          </a:p>
        </p:txBody>
      </p:sp>
    </p:spTree>
    <p:extLst>
      <p:ext uri="{BB962C8B-B14F-4D97-AF65-F5344CB8AC3E}">
        <p14:creationId xmlns:p14="http://schemas.microsoft.com/office/powerpoint/2010/main" val="2478160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igitale blauwe tunnel (16x9)">
  <a:themeElements>
    <a:clrScheme name="Blauw">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te of the AIR ]02[.pptx" id="{B8DD0472-DA48-4FA4-9C37-E4779FBC028E}" vid="{8FF750F1-C339-40DC-838C-4FB7D5E53750}"/>
    </a:ext>
  </a:extLst>
</a:theme>
</file>

<file path=ppt/theme/theme2.xml><?xml version="1.0" encoding="utf-8"?>
<a:theme xmlns:a="http://schemas.openxmlformats.org/drawingml/2006/main" name="Office-thema">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hema">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4355F7061E7424E9768FD5E2FFB7598" ma:contentTypeVersion="15" ma:contentTypeDescription="Create a new document." ma:contentTypeScope="" ma:versionID="2e908361ebba1c4b22f293cd693e6301">
  <xsd:schema xmlns:xsd="http://www.w3.org/2001/XMLSchema" xmlns:xs="http://www.w3.org/2001/XMLSchema" xmlns:p="http://schemas.microsoft.com/office/2006/metadata/properties" xmlns:ns2="2ebe0e82-f563-447c-94c7-01eb0f90abb6" xmlns:ns3="88bfa4de-2376-4ab6-a93a-4da27ce858ae" targetNamespace="http://schemas.microsoft.com/office/2006/metadata/properties" ma:root="true" ma:fieldsID="c2876781feb211e273ccc9e4ca15a918" ns2:_="" ns3:_="">
    <xsd:import namespace="2ebe0e82-f563-447c-94c7-01eb0f90abb6"/>
    <xsd:import namespace="88bfa4de-2376-4ab6-a93a-4da27ce858a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SearchProperties"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be0e82-f563-447c-94c7-01eb0f90ab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6c36f2f-6c1e-4106-a900-69f393574bb6"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8bfa4de-2376-4ab6-a93a-4da27ce858a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11e1c6-83ba-446b-9c9d-43660e5498f6}" ma:internalName="TaxCatchAll" ma:showField="CatchAllData" ma:web="88bfa4de-2376-4ab6-a93a-4da27ce858ae">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ebe0e82-f563-447c-94c7-01eb0f90abb6">
      <Terms xmlns="http://schemas.microsoft.com/office/infopath/2007/PartnerControls"/>
    </lcf76f155ced4ddcb4097134ff3c332f>
    <TaxCatchAll xmlns="88bfa4de-2376-4ab6-a93a-4da27ce858ae" xsi:nil="true"/>
  </documentManagement>
</p:properties>
</file>

<file path=customXml/itemProps1.xml><?xml version="1.0" encoding="utf-8"?>
<ds:datastoreItem xmlns:ds="http://schemas.openxmlformats.org/officeDocument/2006/customXml" ds:itemID="{35E9C36A-3381-4A85-BE94-70484CD5BFA3}">
  <ds:schemaRefs>
    <ds:schemaRef ds:uri="http://schemas.microsoft.com/sharepoint/v3/contenttype/forms"/>
  </ds:schemaRefs>
</ds:datastoreItem>
</file>

<file path=customXml/itemProps2.xml><?xml version="1.0" encoding="utf-8"?>
<ds:datastoreItem xmlns:ds="http://schemas.openxmlformats.org/officeDocument/2006/customXml" ds:itemID="{2561C05E-8EBC-4369-8C31-F265E3F06A46}"/>
</file>

<file path=customXml/itemProps3.xml><?xml version="1.0" encoding="utf-8"?>
<ds:datastoreItem xmlns:ds="http://schemas.openxmlformats.org/officeDocument/2006/customXml" ds:itemID="{00E41224-0370-4595-877C-23316CD8000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90</Words>
  <Application>Microsoft Office PowerPoint</Application>
  <PresentationFormat>Aangepast</PresentationFormat>
  <Paragraphs>9</Paragraphs>
  <Slides>6</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6</vt:i4>
      </vt:variant>
    </vt:vector>
  </HeadingPairs>
  <TitlesOfParts>
    <vt:vector size="10" baseType="lpstr">
      <vt:lpstr>Arial</vt:lpstr>
      <vt:lpstr>Corbel</vt:lpstr>
      <vt:lpstr>Trebuchet MS</vt:lpstr>
      <vt:lpstr>Digitale blauwe tunnel (16x9)</vt:lpstr>
      <vt:lpstr>Casus Caspir cursus</vt:lpstr>
      <vt:lpstr>Anamnese</vt:lpstr>
      <vt:lpstr>Longfunctie</vt:lpstr>
      <vt:lpstr>ROER formulier</vt:lpstr>
      <vt:lpstr>Vraagstelling / conclusie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2017-06-07T11:30:21Z</dcterms:created>
  <dcterms:modified xsi:type="dcterms:W3CDTF">2026-04-17T06:53:54Z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0x01010034355F7061E7424E9768FD5E2FFB7598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xd_Signature">
    <vt:bool>false</vt:bool>
  </property>
  <property fmtid="{D5CDD505-2E9C-101B-9397-08002B2CF9AE}" pid="9" name="xd_ProgID">
    <vt:lpwstr/>
  </property>
  <property fmtid="{D5CDD505-2E9C-101B-9397-08002B2CF9AE}" pid="10" name="TemplateUrl">
    <vt:lpwstr/>
  </property>
  <property fmtid="{D5CDD505-2E9C-101B-9397-08002B2CF9AE}" pid="11" name="ComplianceAssetId">
    <vt:lpwstr/>
  </property>
</Properties>
</file>